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0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78" autoAdjust="0"/>
  </p:normalViewPr>
  <p:slideViewPr>
    <p:cSldViewPr>
      <p:cViewPr varScale="1">
        <p:scale>
          <a:sx n="66" d="100"/>
          <a:sy n="66" d="100"/>
        </p:scale>
        <p:origin x="955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847-3552-4340-ADC6-716825522CE4}" type="datetimeFigureOut">
              <a:rPr lang="en-GB" smtClean="0"/>
              <a:t>15/01/2017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15B7-A3F7-470E-BE41-52A4423705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26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847-3552-4340-ADC6-716825522CE4}" type="datetimeFigureOut">
              <a:rPr lang="en-GB" smtClean="0"/>
              <a:t>15/01/2017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15B7-A3F7-470E-BE41-52A4423705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21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847-3552-4340-ADC6-716825522CE4}" type="datetimeFigureOut">
              <a:rPr lang="en-GB" smtClean="0"/>
              <a:t>15/01/2017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15B7-A3F7-470E-BE41-52A4423705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50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847-3552-4340-ADC6-716825522CE4}" type="datetimeFigureOut">
              <a:rPr lang="en-GB" smtClean="0"/>
              <a:t>15/01/2017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15B7-A3F7-470E-BE41-52A4423705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239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847-3552-4340-ADC6-716825522CE4}" type="datetimeFigureOut">
              <a:rPr lang="en-GB" smtClean="0"/>
              <a:t>15/01/2017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15B7-A3F7-470E-BE41-52A4423705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71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847-3552-4340-ADC6-716825522CE4}" type="datetimeFigureOut">
              <a:rPr lang="en-GB" smtClean="0"/>
              <a:t>15/01/2017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15B7-A3F7-470E-BE41-52A4423705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859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847-3552-4340-ADC6-716825522CE4}" type="datetimeFigureOut">
              <a:rPr lang="en-GB" smtClean="0"/>
              <a:t>15/01/2017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15B7-A3F7-470E-BE41-52A4423705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732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847-3552-4340-ADC6-716825522CE4}" type="datetimeFigureOut">
              <a:rPr lang="en-GB" smtClean="0"/>
              <a:t>15/01/2017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15B7-A3F7-470E-BE41-52A4423705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44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847-3552-4340-ADC6-716825522CE4}" type="datetimeFigureOut">
              <a:rPr lang="en-GB" smtClean="0"/>
              <a:t>15/01/2017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15B7-A3F7-470E-BE41-52A4423705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086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847-3552-4340-ADC6-716825522CE4}" type="datetimeFigureOut">
              <a:rPr lang="en-GB" smtClean="0"/>
              <a:t>15/01/2017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15B7-A3F7-470E-BE41-52A4423705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07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847-3552-4340-ADC6-716825522CE4}" type="datetimeFigureOut">
              <a:rPr lang="en-GB" smtClean="0"/>
              <a:t>15/01/2017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715B7-A3F7-470E-BE41-52A4423705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07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D847-3552-4340-ADC6-716825522CE4}" type="datetimeFigureOut">
              <a:rPr lang="en-GB" smtClean="0"/>
              <a:t>15/01/2017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715B7-A3F7-470E-BE41-52A4423705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26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440" y="274638"/>
            <a:ext cx="7181359" cy="1143000"/>
          </a:xfrm>
        </p:spPr>
        <p:txBody>
          <a:bodyPr>
            <a:normAutofit/>
          </a:bodyPr>
          <a:lstStyle/>
          <a:p>
            <a:r>
              <a:rPr lang="en-GB" sz="4000" b="1" dirty="0" smtClean="0"/>
              <a:t>Our Background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200" dirty="0" smtClean="0"/>
              <a:t>The </a:t>
            </a:r>
            <a:r>
              <a:rPr lang="en-GB" sz="2200" dirty="0"/>
              <a:t>Care Team has been working in the Manchester, Liverpool and Cheshire </a:t>
            </a:r>
            <a:r>
              <a:rPr lang="en-GB" sz="2200" dirty="0" smtClean="0"/>
              <a:t>area for </a:t>
            </a:r>
            <a:r>
              <a:rPr lang="en-GB" sz="2200" dirty="0"/>
              <a:t>over twenty-five years, providing unique, expert Occupational Therapy </a:t>
            </a:r>
            <a:r>
              <a:rPr lang="en-GB" sz="2200" dirty="0" smtClean="0"/>
              <a:t>advice </a:t>
            </a:r>
            <a:r>
              <a:rPr lang="en-GB" sz="2200" dirty="0"/>
              <a:t>and products on mobility, seating, bathing and stair solutions.</a:t>
            </a:r>
          </a:p>
          <a:p>
            <a:r>
              <a:rPr lang="en-GB" sz="2200" dirty="0"/>
              <a:t>The Chair Doctor is part of The Care Team </a:t>
            </a:r>
            <a:r>
              <a:rPr lang="en-GB" sz="2200" dirty="0" smtClean="0"/>
              <a:t>service and has been developed </a:t>
            </a:r>
            <a:r>
              <a:rPr lang="en-GB" sz="2200" dirty="0"/>
              <a:t>over a number of </a:t>
            </a:r>
            <a:r>
              <a:rPr lang="en-GB" sz="2200" dirty="0" smtClean="0"/>
              <a:t>years </a:t>
            </a:r>
            <a:r>
              <a:rPr lang="en-GB" sz="2200" dirty="0"/>
              <a:t>to help you get the most out of the chair that is so important to the comfort and medical needs of you or your client</a:t>
            </a:r>
            <a:r>
              <a:rPr lang="en-GB" sz="2200" dirty="0" smtClean="0"/>
              <a:t>.</a:t>
            </a:r>
          </a:p>
          <a:p>
            <a:r>
              <a:rPr lang="en-GB" sz="2200" dirty="0" smtClean="0"/>
              <a:t>As dealers for most of the major suppliers, our work is backed by using authorised parts from manufacturers like </a:t>
            </a:r>
            <a:r>
              <a:rPr lang="en-GB" sz="2200" dirty="0" err="1" smtClean="0"/>
              <a:t>Kirton</a:t>
            </a:r>
            <a:r>
              <a:rPr lang="en-GB" sz="2200" dirty="0" smtClean="0"/>
              <a:t>, </a:t>
            </a:r>
            <a:r>
              <a:rPr lang="en-GB" sz="2200" dirty="0" err="1" smtClean="0"/>
              <a:t>Primacare</a:t>
            </a:r>
            <a:r>
              <a:rPr lang="en-GB" sz="2200" dirty="0" smtClean="0"/>
              <a:t>, AJ Way, Repose, </a:t>
            </a:r>
            <a:r>
              <a:rPr lang="en-GB" sz="2200" dirty="0" err="1" smtClean="0"/>
              <a:t>Careflex</a:t>
            </a:r>
            <a:r>
              <a:rPr lang="en-GB" sz="2200" dirty="0" smtClean="0"/>
              <a:t> &amp; </a:t>
            </a:r>
            <a:r>
              <a:rPr lang="en-GB" sz="2200" dirty="0" err="1" smtClean="0"/>
              <a:t>Tente</a:t>
            </a:r>
            <a:endParaRPr lang="en-GB" sz="2200" dirty="0"/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188" y="5539376"/>
            <a:ext cx="1219200" cy="121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5078" y="117966"/>
            <a:ext cx="2394558" cy="11918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2" y="5889625"/>
            <a:ext cx="1676400" cy="838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763" y="275824"/>
            <a:ext cx="1433625" cy="9551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5539269"/>
            <a:ext cx="1394698" cy="1003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441" y="39560"/>
            <a:ext cx="1327758" cy="1327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9618" y="5708193"/>
            <a:ext cx="1512037" cy="8258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1906" y="1011275"/>
            <a:ext cx="187642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6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08" t="8871" r="2223" b="11292"/>
          <a:stretch/>
        </p:blipFill>
        <p:spPr>
          <a:xfrm>
            <a:off x="4343400" y="1981199"/>
            <a:ext cx="1447800" cy="2246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653" y="1676400"/>
            <a:ext cx="1371600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1447800"/>
            <a:ext cx="1524000" cy="27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73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117</Words>
  <Application>Microsoft Office PowerPoint</Application>
  <PresentationFormat>On-screen Show (4:3)</PresentationFormat>
  <Paragraphs>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 Theme</vt:lpstr>
      <vt:lpstr>Our Background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Graeme Dymond</cp:lastModifiedBy>
  <cp:revision>30</cp:revision>
  <dcterms:created xsi:type="dcterms:W3CDTF">2016-12-11T17:18:23Z</dcterms:created>
  <dcterms:modified xsi:type="dcterms:W3CDTF">2017-01-15T22:36:52Z</dcterms:modified>
</cp:coreProperties>
</file>